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26E"/>
    <a:srgbClr val="0B4A5D"/>
    <a:srgbClr val="04A299"/>
    <a:srgbClr val="FFFFFF"/>
    <a:srgbClr val="DC003B"/>
    <a:srgbClr val="0ED882"/>
    <a:srgbClr val="FC9799"/>
    <a:srgbClr val="1AD3C5"/>
    <a:srgbClr val="2B2B2B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6259" autoAdjust="0"/>
  </p:normalViewPr>
  <p:slideViewPr>
    <p:cSldViewPr snapToGrid="0" snapToObjects="1">
      <p:cViewPr varScale="1">
        <p:scale>
          <a:sx n="110" d="100"/>
          <a:sy n="110" d="100"/>
        </p:scale>
        <p:origin x="2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1088" y="192"/>
      </p:cViewPr>
      <p:guideLst/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Office Theme">
  <a:themeElements>
    <a:clrScheme name="NCOA hyperlink colors">
      <a:dk1>
        <a:srgbClr val="2B2B2B"/>
      </a:dk1>
      <a:lt1>
        <a:srgbClr val="FAFAFA"/>
      </a:lt1>
      <a:dk2>
        <a:srgbClr val="0A495D"/>
      </a:dk2>
      <a:lt2>
        <a:srgbClr val="DADADA"/>
      </a:lt2>
      <a:accent1>
        <a:srgbClr val="0DD782"/>
      </a:accent1>
      <a:accent2>
        <a:srgbClr val="F76366"/>
      </a:accent2>
      <a:accent3>
        <a:srgbClr val="A5A5A5"/>
      </a:accent3>
      <a:accent4>
        <a:srgbClr val="FEECEC"/>
      </a:accent4>
      <a:accent5>
        <a:srgbClr val="DAE4E6"/>
      </a:accent5>
      <a:accent6>
        <a:srgbClr val="BBE8CC"/>
      </a:accent6>
      <a:hlink>
        <a:srgbClr val="3C8A8F"/>
      </a:hlink>
      <a:folHlink>
        <a:srgbClr val="0A49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3E3B7306D1A4DBE85A8386C2D1C42" ma:contentTypeVersion="16" ma:contentTypeDescription="Create a new document." ma:contentTypeScope="" ma:versionID="3077d08c7a7c8ef089563207ce3b4c32">
  <xsd:schema xmlns:xsd="http://www.w3.org/2001/XMLSchema" xmlns:xs="http://www.w3.org/2001/XMLSchema" xmlns:p="http://schemas.microsoft.com/office/2006/metadata/properties" xmlns:ns2="3aa304b4-6952-4d84-a38d-449afb35300a" xmlns:ns3="7fc6a4f5-ce7f-4fe6-8212-a2187a6e7bb6" targetNamespace="http://schemas.microsoft.com/office/2006/metadata/properties" ma:root="true" ma:fieldsID="7e7b57a64698af8ebdb9be2536739160" ns2:_="" ns3:_="">
    <xsd:import namespace="3aa304b4-6952-4d84-a38d-449afb35300a"/>
    <xsd:import namespace="7fc6a4f5-ce7f-4fe6-8212-a2187a6e7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304b4-6952-4d84-a38d-449afb353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2d6f55-07f9-4665-ad25-941cd020e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6a4f5-ce7f-4fe6-8212-a2187a6e7b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268f64-fb46-4816-863b-9540618c7432}" ma:internalName="TaxCatchAll" ma:showField="CatchAllData" ma:web="7fc6a4f5-ce7f-4fe6-8212-a2187a6e7b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c6a4f5-ce7f-4fe6-8212-a2187a6e7bb6">
      <UserInfo>
        <DisplayName>Brandy Bauer</DisplayName>
        <AccountId>35</AccountId>
        <AccountType/>
      </UserInfo>
    </SharedWithUsers>
    <lcf76f155ced4ddcb4097134ff3c332f xmlns="3aa304b4-6952-4d84-a38d-449afb35300a">
      <Terms xmlns="http://schemas.microsoft.com/office/infopath/2007/PartnerControls"/>
    </lcf76f155ced4ddcb4097134ff3c332f>
    <TaxCatchAll xmlns="7fc6a4f5-ce7f-4fe6-8212-a2187a6e7b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D08F2-00E6-4B08-9D01-CC5B9D2CE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304b4-6952-4d84-a38d-449afb35300a"/>
    <ds:schemaRef ds:uri="7fc6a4f5-ce7f-4fe6-8212-a2187a6e7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FE4C7-50A8-4121-8E27-D02C5E15153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fc6a4f5-ce7f-4fe6-8212-a2187a6e7bb6"/>
    <ds:schemaRef ds:uri="3aa304b4-6952-4d84-a38d-449afb35300a"/>
    <ds:schemaRef ds:uri="8493ea84-4a4e-48e2-958a-412ea7f8cca7"/>
  </ds:schemaRefs>
</ds:datastoreItem>
</file>

<file path=customXml/itemProps3.xml><?xml version="1.0" encoding="utf-8"?>
<ds:datastoreItem xmlns:ds="http://schemas.openxmlformats.org/officeDocument/2006/customXml" ds:itemID="{D85482E1-3D2E-48AF-A621-10632FAFD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19943</TotalTime>
  <Words>301</Words>
  <Application>Microsoft Macintosh PowerPoint</Application>
  <PresentationFormat>Widescreen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Source Serif Pro SemiBold</vt:lpstr>
      <vt:lpstr>Arial</vt:lpstr>
      <vt:lpstr>Source Serif Pro</vt:lpstr>
      <vt:lpstr>Calibri</vt:lpstr>
      <vt:lpstr>Wingdings</vt:lpstr>
      <vt:lpstr>Office Theme</vt:lpstr>
      <vt:lpstr>PowerPoint Presentation</vt:lpstr>
      <vt:lpstr>It’s in the Cards: Using Prepaid the Right Way</vt:lpstr>
      <vt:lpstr>Takeaways or Personal Goals</vt:lpstr>
      <vt:lpstr>PowerPoint Presentation</vt:lpstr>
      <vt:lpstr>Types of Prepaid Cards on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Scenario: A Tale of Three Cards</vt:lpstr>
      <vt:lpstr>Tips from You</vt:lpstr>
      <vt:lpstr>PowerPoint Presentation</vt:lpstr>
      <vt:lpstr>Questions?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Savvy Saving Seniors It's in the Cards</dc:title>
  <dc:subject/>
  <dc:creator>NCOA</dc:creator>
  <cp:keywords/>
  <dc:description/>
  <cp:lastModifiedBy>Donya Currie</cp:lastModifiedBy>
  <cp:revision>944</cp:revision>
  <dcterms:created xsi:type="dcterms:W3CDTF">2020-11-13T04:28:18Z</dcterms:created>
  <dcterms:modified xsi:type="dcterms:W3CDTF">2023-07-06T14:52:41Z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0x010100AACA32BE9F454045B8DACDD23207D45E</vt:lpwstr>
  </property>
</Properties>
</file>